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Lst>
  <p:sldSz cx="9312275" cy="849312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p:scale>
          <a:sx n="100" d="100"/>
          <a:sy n="100" d="100"/>
        </p:scale>
        <p:origin x="1182"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98421" y="1389963"/>
            <a:ext cx="7915434" cy="2956866"/>
          </a:xfrm>
        </p:spPr>
        <p:txBody>
          <a:bodyPr anchor="b"/>
          <a:lstStyle>
            <a:lvl1pPr algn="ctr">
              <a:defRPr sz="6110"/>
            </a:lvl1pPr>
          </a:lstStyle>
          <a:p>
            <a:r>
              <a:rPr lang="en-US"/>
              <a:t>Click to edit Master title style</a:t>
            </a:r>
            <a:endParaRPr lang="en-US" dirty="0"/>
          </a:p>
        </p:txBody>
      </p:sp>
      <p:sp>
        <p:nvSpPr>
          <p:cNvPr id="3" name="Subtitle 2"/>
          <p:cNvSpPr>
            <a:spLocks noGrp="1"/>
          </p:cNvSpPr>
          <p:nvPr>
            <p:ph type="subTitle" idx="1"/>
          </p:nvPr>
        </p:nvSpPr>
        <p:spPr>
          <a:xfrm>
            <a:off x="1164035" y="4460857"/>
            <a:ext cx="6984206" cy="2050539"/>
          </a:xfrm>
        </p:spPr>
        <p:txBody>
          <a:bodyPr/>
          <a:lstStyle>
            <a:lvl1pPr marL="0" indent="0" algn="ctr">
              <a:buNone/>
              <a:defRPr sz="2444"/>
            </a:lvl1pPr>
            <a:lvl2pPr marL="465612" indent="0" algn="ctr">
              <a:buNone/>
              <a:defRPr sz="2037"/>
            </a:lvl2pPr>
            <a:lvl3pPr marL="931225" indent="0" algn="ctr">
              <a:buNone/>
              <a:defRPr sz="1833"/>
            </a:lvl3pPr>
            <a:lvl4pPr marL="1396837" indent="0" algn="ctr">
              <a:buNone/>
              <a:defRPr sz="1629"/>
            </a:lvl4pPr>
            <a:lvl5pPr marL="1862450" indent="0" algn="ctr">
              <a:buNone/>
              <a:defRPr sz="1629"/>
            </a:lvl5pPr>
            <a:lvl6pPr marL="2328062" indent="0" algn="ctr">
              <a:buNone/>
              <a:defRPr sz="1629"/>
            </a:lvl6pPr>
            <a:lvl7pPr marL="2793675" indent="0" algn="ctr">
              <a:buNone/>
              <a:defRPr sz="1629"/>
            </a:lvl7pPr>
            <a:lvl8pPr marL="3259287" indent="0" algn="ctr">
              <a:buNone/>
              <a:defRPr sz="1629"/>
            </a:lvl8pPr>
            <a:lvl9pPr marL="3724900" indent="0" algn="ctr">
              <a:buNone/>
              <a:defRPr sz="1629"/>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FFC4FAC-375B-4724-96E6-9704B13C17F1}" type="datetimeFigureOut">
              <a:rPr lang="en-US" smtClean="0"/>
              <a:t>5/5/2023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3653397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FC4FAC-375B-4724-96E6-9704B13C17F1}" type="datetimeFigureOut">
              <a:rPr lang="en-US" smtClean="0"/>
              <a:t>5/5/2023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218811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4097" y="452180"/>
            <a:ext cx="2007959" cy="719753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40220" y="452180"/>
            <a:ext cx="5907474" cy="719753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FC4FAC-375B-4724-96E6-9704B13C17F1}" type="datetimeFigureOut">
              <a:rPr lang="en-US" smtClean="0"/>
              <a:t>5/5/2023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3263437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FFC4FAC-375B-4724-96E6-9704B13C17F1}" type="datetimeFigureOut">
              <a:rPr lang="en-US" smtClean="0"/>
              <a:t>5/5/2023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2323564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35369" y="2117386"/>
            <a:ext cx="8031837" cy="3532903"/>
          </a:xfrm>
        </p:spPr>
        <p:txBody>
          <a:bodyPr anchor="b"/>
          <a:lstStyle>
            <a:lvl1pPr>
              <a:defRPr sz="6110"/>
            </a:lvl1pPr>
          </a:lstStyle>
          <a:p>
            <a:r>
              <a:rPr lang="en-US"/>
              <a:t>Click to edit Master title style</a:t>
            </a:r>
            <a:endParaRPr lang="en-US" dirty="0"/>
          </a:p>
        </p:txBody>
      </p:sp>
      <p:sp>
        <p:nvSpPr>
          <p:cNvPr id="3" name="Text Placeholder 2"/>
          <p:cNvSpPr>
            <a:spLocks noGrp="1"/>
          </p:cNvSpPr>
          <p:nvPr>
            <p:ph type="body" idx="1"/>
          </p:nvPr>
        </p:nvSpPr>
        <p:spPr>
          <a:xfrm>
            <a:off x="635369" y="5683712"/>
            <a:ext cx="8031837" cy="1857870"/>
          </a:xfrm>
        </p:spPr>
        <p:txBody>
          <a:bodyPr/>
          <a:lstStyle>
            <a:lvl1pPr marL="0" indent="0">
              <a:buNone/>
              <a:defRPr sz="2444">
                <a:solidFill>
                  <a:schemeClr val="tx1"/>
                </a:solidFill>
              </a:defRPr>
            </a:lvl1pPr>
            <a:lvl2pPr marL="465612" indent="0">
              <a:buNone/>
              <a:defRPr sz="2037">
                <a:solidFill>
                  <a:schemeClr val="tx1">
                    <a:tint val="75000"/>
                  </a:schemeClr>
                </a:solidFill>
              </a:defRPr>
            </a:lvl2pPr>
            <a:lvl3pPr marL="931225" indent="0">
              <a:buNone/>
              <a:defRPr sz="1833">
                <a:solidFill>
                  <a:schemeClr val="tx1">
                    <a:tint val="75000"/>
                  </a:schemeClr>
                </a:solidFill>
              </a:defRPr>
            </a:lvl3pPr>
            <a:lvl4pPr marL="1396837" indent="0">
              <a:buNone/>
              <a:defRPr sz="1629">
                <a:solidFill>
                  <a:schemeClr val="tx1">
                    <a:tint val="75000"/>
                  </a:schemeClr>
                </a:solidFill>
              </a:defRPr>
            </a:lvl4pPr>
            <a:lvl5pPr marL="1862450" indent="0">
              <a:buNone/>
              <a:defRPr sz="1629">
                <a:solidFill>
                  <a:schemeClr val="tx1">
                    <a:tint val="75000"/>
                  </a:schemeClr>
                </a:solidFill>
              </a:defRPr>
            </a:lvl5pPr>
            <a:lvl6pPr marL="2328062" indent="0">
              <a:buNone/>
              <a:defRPr sz="1629">
                <a:solidFill>
                  <a:schemeClr val="tx1">
                    <a:tint val="75000"/>
                  </a:schemeClr>
                </a:solidFill>
              </a:defRPr>
            </a:lvl6pPr>
            <a:lvl7pPr marL="2793675" indent="0">
              <a:buNone/>
              <a:defRPr sz="1629">
                <a:solidFill>
                  <a:schemeClr val="tx1">
                    <a:tint val="75000"/>
                  </a:schemeClr>
                </a:solidFill>
              </a:defRPr>
            </a:lvl7pPr>
            <a:lvl8pPr marL="3259287" indent="0">
              <a:buNone/>
              <a:defRPr sz="1629">
                <a:solidFill>
                  <a:schemeClr val="tx1">
                    <a:tint val="75000"/>
                  </a:schemeClr>
                </a:solidFill>
              </a:defRPr>
            </a:lvl8pPr>
            <a:lvl9pPr marL="3724900" indent="0">
              <a:buNone/>
              <a:defRPr sz="162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FFC4FAC-375B-4724-96E6-9704B13C17F1}" type="datetimeFigureOut">
              <a:rPr lang="en-US" smtClean="0"/>
              <a:t>5/5/2023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1091437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40219" y="2260901"/>
            <a:ext cx="3957717" cy="53888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14339" y="2260901"/>
            <a:ext cx="3957717" cy="53888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FFC4FAC-375B-4724-96E6-9704B13C17F1}" type="datetimeFigureOut">
              <a:rPr lang="en-US" smtClean="0"/>
              <a:t>5/5/2023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572624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1432" y="452182"/>
            <a:ext cx="8031837" cy="164161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41433" y="2081996"/>
            <a:ext cx="3939528" cy="1020354"/>
          </a:xfrm>
        </p:spPr>
        <p:txBody>
          <a:bodyPr anchor="b"/>
          <a:lstStyle>
            <a:lvl1pPr marL="0" indent="0">
              <a:buNone/>
              <a:defRPr sz="2444" b="1"/>
            </a:lvl1pPr>
            <a:lvl2pPr marL="465612" indent="0">
              <a:buNone/>
              <a:defRPr sz="2037" b="1"/>
            </a:lvl2pPr>
            <a:lvl3pPr marL="931225" indent="0">
              <a:buNone/>
              <a:defRPr sz="1833" b="1"/>
            </a:lvl3pPr>
            <a:lvl4pPr marL="1396837" indent="0">
              <a:buNone/>
              <a:defRPr sz="1629" b="1"/>
            </a:lvl4pPr>
            <a:lvl5pPr marL="1862450" indent="0">
              <a:buNone/>
              <a:defRPr sz="1629" b="1"/>
            </a:lvl5pPr>
            <a:lvl6pPr marL="2328062" indent="0">
              <a:buNone/>
              <a:defRPr sz="1629" b="1"/>
            </a:lvl6pPr>
            <a:lvl7pPr marL="2793675" indent="0">
              <a:buNone/>
              <a:defRPr sz="1629" b="1"/>
            </a:lvl7pPr>
            <a:lvl8pPr marL="3259287" indent="0">
              <a:buNone/>
              <a:defRPr sz="1629" b="1"/>
            </a:lvl8pPr>
            <a:lvl9pPr marL="3724900" indent="0">
              <a:buNone/>
              <a:defRPr sz="1629" b="1"/>
            </a:lvl9pPr>
          </a:lstStyle>
          <a:p>
            <a:pPr lvl="0"/>
            <a:r>
              <a:rPr lang="en-US"/>
              <a:t>Click to edit Master text styles</a:t>
            </a:r>
          </a:p>
        </p:txBody>
      </p:sp>
      <p:sp>
        <p:nvSpPr>
          <p:cNvPr id="4" name="Content Placeholder 3"/>
          <p:cNvSpPr>
            <a:spLocks noGrp="1"/>
          </p:cNvSpPr>
          <p:nvPr>
            <p:ph sz="half" idx="2"/>
          </p:nvPr>
        </p:nvSpPr>
        <p:spPr>
          <a:xfrm>
            <a:off x="641433" y="3102350"/>
            <a:ext cx="3939528" cy="4563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14340" y="2081996"/>
            <a:ext cx="3958930" cy="1020354"/>
          </a:xfrm>
        </p:spPr>
        <p:txBody>
          <a:bodyPr anchor="b"/>
          <a:lstStyle>
            <a:lvl1pPr marL="0" indent="0">
              <a:buNone/>
              <a:defRPr sz="2444" b="1"/>
            </a:lvl1pPr>
            <a:lvl2pPr marL="465612" indent="0">
              <a:buNone/>
              <a:defRPr sz="2037" b="1"/>
            </a:lvl2pPr>
            <a:lvl3pPr marL="931225" indent="0">
              <a:buNone/>
              <a:defRPr sz="1833" b="1"/>
            </a:lvl3pPr>
            <a:lvl4pPr marL="1396837" indent="0">
              <a:buNone/>
              <a:defRPr sz="1629" b="1"/>
            </a:lvl4pPr>
            <a:lvl5pPr marL="1862450" indent="0">
              <a:buNone/>
              <a:defRPr sz="1629" b="1"/>
            </a:lvl5pPr>
            <a:lvl6pPr marL="2328062" indent="0">
              <a:buNone/>
              <a:defRPr sz="1629" b="1"/>
            </a:lvl6pPr>
            <a:lvl7pPr marL="2793675" indent="0">
              <a:buNone/>
              <a:defRPr sz="1629" b="1"/>
            </a:lvl7pPr>
            <a:lvl8pPr marL="3259287" indent="0">
              <a:buNone/>
              <a:defRPr sz="1629" b="1"/>
            </a:lvl8pPr>
            <a:lvl9pPr marL="3724900" indent="0">
              <a:buNone/>
              <a:defRPr sz="1629" b="1"/>
            </a:lvl9pPr>
          </a:lstStyle>
          <a:p>
            <a:pPr lvl="0"/>
            <a:r>
              <a:rPr lang="en-US"/>
              <a:t>Click to edit Master text styles</a:t>
            </a:r>
          </a:p>
        </p:txBody>
      </p:sp>
      <p:sp>
        <p:nvSpPr>
          <p:cNvPr id="6" name="Content Placeholder 5"/>
          <p:cNvSpPr>
            <a:spLocks noGrp="1"/>
          </p:cNvSpPr>
          <p:nvPr>
            <p:ph sz="quarter" idx="4"/>
          </p:nvPr>
        </p:nvSpPr>
        <p:spPr>
          <a:xfrm>
            <a:off x="4714340" y="3102350"/>
            <a:ext cx="3958930" cy="4563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FFC4FAC-375B-4724-96E6-9704B13C17F1}" type="datetimeFigureOut">
              <a:rPr lang="en-US" smtClean="0"/>
              <a:t>5/5/2023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337899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FFC4FAC-375B-4724-96E6-9704B13C17F1}" type="datetimeFigureOut">
              <a:rPr lang="en-US" smtClean="0"/>
              <a:t>5/5/2023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3438071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FC4FAC-375B-4724-96E6-9704B13C17F1}" type="datetimeFigureOut">
              <a:rPr lang="en-US" smtClean="0"/>
              <a:t>5/5/2023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29422404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1432" y="566208"/>
            <a:ext cx="3003451" cy="1981729"/>
          </a:xfrm>
        </p:spPr>
        <p:txBody>
          <a:bodyPr anchor="b"/>
          <a:lstStyle>
            <a:lvl1pPr>
              <a:defRPr sz="3259"/>
            </a:lvl1pPr>
          </a:lstStyle>
          <a:p>
            <a:r>
              <a:rPr lang="en-US"/>
              <a:t>Click to edit Master title style</a:t>
            </a:r>
            <a:endParaRPr lang="en-US" dirty="0"/>
          </a:p>
        </p:txBody>
      </p:sp>
      <p:sp>
        <p:nvSpPr>
          <p:cNvPr id="3" name="Content Placeholder 2"/>
          <p:cNvSpPr>
            <a:spLocks noGrp="1"/>
          </p:cNvSpPr>
          <p:nvPr>
            <p:ph idx="1"/>
          </p:nvPr>
        </p:nvSpPr>
        <p:spPr>
          <a:xfrm>
            <a:off x="3958930" y="1222854"/>
            <a:ext cx="4714339" cy="6035624"/>
          </a:xfrm>
        </p:spPr>
        <p:txBody>
          <a:bodyPr/>
          <a:lstStyle>
            <a:lvl1pPr>
              <a:defRPr sz="3259"/>
            </a:lvl1pPr>
            <a:lvl2pPr>
              <a:defRPr sz="2852"/>
            </a:lvl2pPr>
            <a:lvl3pPr>
              <a:defRPr sz="2444"/>
            </a:lvl3pPr>
            <a:lvl4pPr>
              <a:defRPr sz="2037"/>
            </a:lvl4pPr>
            <a:lvl5pPr>
              <a:defRPr sz="2037"/>
            </a:lvl5pPr>
            <a:lvl6pPr>
              <a:defRPr sz="2037"/>
            </a:lvl6pPr>
            <a:lvl7pPr>
              <a:defRPr sz="2037"/>
            </a:lvl7pPr>
            <a:lvl8pPr>
              <a:defRPr sz="2037"/>
            </a:lvl8pPr>
            <a:lvl9pPr>
              <a:defRPr sz="203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1432" y="2547938"/>
            <a:ext cx="3003451" cy="4720369"/>
          </a:xfrm>
        </p:spPr>
        <p:txBody>
          <a:bodyPr/>
          <a:lstStyle>
            <a:lvl1pPr marL="0" indent="0">
              <a:buNone/>
              <a:defRPr sz="1629"/>
            </a:lvl1pPr>
            <a:lvl2pPr marL="465612" indent="0">
              <a:buNone/>
              <a:defRPr sz="1426"/>
            </a:lvl2pPr>
            <a:lvl3pPr marL="931225" indent="0">
              <a:buNone/>
              <a:defRPr sz="1222"/>
            </a:lvl3pPr>
            <a:lvl4pPr marL="1396837" indent="0">
              <a:buNone/>
              <a:defRPr sz="1018"/>
            </a:lvl4pPr>
            <a:lvl5pPr marL="1862450" indent="0">
              <a:buNone/>
              <a:defRPr sz="1018"/>
            </a:lvl5pPr>
            <a:lvl6pPr marL="2328062" indent="0">
              <a:buNone/>
              <a:defRPr sz="1018"/>
            </a:lvl6pPr>
            <a:lvl7pPr marL="2793675" indent="0">
              <a:buNone/>
              <a:defRPr sz="1018"/>
            </a:lvl7pPr>
            <a:lvl8pPr marL="3259287" indent="0">
              <a:buNone/>
              <a:defRPr sz="1018"/>
            </a:lvl8pPr>
            <a:lvl9pPr marL="3724900" indent="0">
              <a:buNone/>
              <a:defRPr sz="1018"/>
            </a:lvl9pPr>
          </a:lstStyle>
          <a:p>
            <a:pPr lvl="0"/>
            <a:r>
              <a:rPr lang="en-US"/>
              <a:t>Click to edit Master text styles</a:t>
            </a:r>
          </a:p>
        </p:txBody>
      </p:sp>
      <p:sp>
        <p:nvSpPr>
          <p:cNvPr id="5" name="Date Placeholder 4"/>
          <p:cNvSpPr>
            <a:spLocks noGrp="1"/>
          </p:cNvSpPr>
          <p:nvPr>
            <p:ph type="dt" sz="half" idx="10"/>
          </p:nvPr>
        </p:nvSpPr>
        <p:spPr/>
        <p:txBody>
          <a:bodyPr/>
          <a:lstStyle/>
          <a:p>
            <a:fld id="{BFFC4FAC-375B-4724-96E6-9704B13C17F1}" type="datetimeFigureOut">
              <a:rPr lang="en-US" smtClean="0"/>
              <a:t>5/5/2023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1985983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1432" y="566208"/>
            <a:ext cx="3003451" cy="1981729"/>
          </a:xfrm>
        </p:spPr>
        <p:txBody>
          <a:bodyPr anchor="b"/>
          <a:lstStyle>
            <a:lvl1pPr>
              <a:defRPr sz="3259"/>
            </a:lvl1pPr>
          </a:lstStyle>
          <a:p>
            <a:r>
              <a:rPr lang="en-US"/>
              <a:t>Click to edit Master title style</a:t>
            </a:r>
            <a:endParaRPr lang="en-US" dirty="0"/>
          </a:p>
        </p:txBody>
      </p:sp>
      <p:sp>
        <p:nvSpPr>
          <p:cNvPr id="3" name="Picture Placeholder 2"/>
          <p:cNvSpPr>
            <a:spLocks noGrp="1" noChangeAspect="1"/>
          </p:cNvSpPr>
          <p:nvPr>
            <p:ph type="pic" idx="1"/>
          </p:nvPr>
        </p:nvSpPr>
        <p:spPr>
          <a:xfrm>
            <a:off x="3958930" y="1222854"/>
            <a:ext cx="4714339" cy="6035624"/>
          </a:xfrm>
        </p:spPr>
        <p:txBody>
          <a:bodyPr anchor="t"/>
          <a:lstStyle>
            <a:lvl1pPr marL="0" indent="0">
              <a:buNone/>
              <a:defRPr sz="3259"/>
            </a:lvl1pPr>
            <a:lvl2pPr marL="465612" indent="0">
              <a:buNone/>
              <a:defRPr sz="2852"/>
            </a:lvl2pPr>
            <a:lvl3pPr marL="931225" indent="0">
              <a:buNone/>
              <a:defRPr sz="2444"/>
            </a:lvl3pPr>
            <a:lvl4pPr marL="1396837" indent="0">
              <a:buNone/>
              <a:defRPr sz="2037"/>
            </a:lvl4pPr>
            <a:lvl5pPr marL="1862450" indent="0">
              <a:buNone/>
              <a:defRPr sz="2037"/>
            </a:lvl5pPr>
            <a:lvl6pPr marL="2328062" indent="0">
              <a:buNone/>
              <a:defRPr sz="2037"/>
            </a:lvl6pPr>
            <a:lvl7pPr marL="2793675" indent="0">
              <a:buNone/>
              <a:defRPr sz="2037"/>
            </a:lvl7pPr>
            <a:lvl8pPr marL="3259287" indent="0">
              <a:buNone/>
              <a:defRPr sz="2037"/>
            </a:lvl8pPr>
            <a:lvl9pPr marL="3724900" indent="0">
              <a:buNone/>
              <a:defRPr sz="2037"/>
            </a:lvl9pPr>
          </a:lstStyle>
          <a:p>
            <a:r>
              <a:rPr lang="en-US"/>
              <a:t>Click icon to add picture</a:t>
            </a:r>
            <a:endParaRPr lang="en-US" dirty="0"/>
          </a:p>
        </p:txBody>
      </p:sp>
      <p:sp>
        <p:nvSpPr>
          <p:cNvPr id="4" name="Text Placeholder 3"/>
          <p:cNvSpPr>
            <a:spLocks noGrp="1"/>
          </p:cNvSpPr>
          <p:nvPr>
            <p:ph type="body" sz="half" idx="2"/>
          </p:nvPr>
        </p:nvSpPr>
        <p:spPr>
          <a:xfrm>
            <a:off x="641432" y="2547938"/>
            <a:ext cx="3003451" cy="4720369"/>
          </a:xfrm>
        </p:spPr>
        <p:txBody>
          <a:bodyPr/>
          <a:lstStyle>
            <a:lvl1pPr marL="0" indent="0">
              <a:buNone/>
              <a:defRPr sz="1629"/>
            </a:lvl1pPr>
            <a:lvl2pPr marL="465612" indent="0">
              <a:buNone/>
              <a:defRPr sz="1426"/>
            </a:lvl2pPr>
            <a:lvl3pPr marL="931225" indent="0">
              <a:buNone/>
              <a:defRPr sz="1222"/>
            </a:lvl3pPr>
            <a:lvl4pPr marL="1396837" indent="0">
              <a:buNone/>
              <a:defRPr sz="1018"/>
            </a:lvl4pPr>
            <a:lvl5pPr marL="1862450" indent="0">
              <a:buNone/>
              <a:defRPr sz="1018"/>
            </a:lvl5pPr>
            <a:lvl6pPr marL="2328062" indent="0">
              <a:buNone/>
              <a:defRPr sz="1018"/>
            </a:lvl6pPr>
            <a:lvl7pPr marL="2793675" indent="0">
              <a:buNone/>
              <a:defRPr sz="1018"/>
            </a:lvl7pPr>
            <a:lvl8pPr marL="3259287" indent="0">
              <a:buNone/>
              <a:defRPr sz="1018"/>
            </a:lvl8pPr>
            <a:lvl9pPr marL="3724900" indent="0">
              <a:buNone/>
              <a:defRPr sz="1018"/>
            </a:lvl9pPr>
          </a:lstStyle>
          <a:p>
            <a:pPr lvl="0"/>
            <a:r>
              <a:rPr lang="en-US"/>
              <a:t>Click to edit Master text styles</a:t>
            </a:r>
          </a:p>
        </p:txBody>
      </p:sp>
      <p:sp>
        <p:nvSpPr>
          <p:cNvPr id="5" name="Date Placeholder 4"/>
          <p:cNvSpPr>
            <a:spLocks noGrp="1"/>
          </p:cNvSpPr>
          <p:nvPr>
            <p:ph type="dt" sz="half" idx="10"/>
          </p:nvPr>
        </p:nvSpPr>
        <p:spPr/>
        <p:txBody>
          <a:bodyPr/>
          <a:lstStyle/>
          <a:p>
            <a:fld id="{BFFC4FAC-375B-4724-96E6-9704B13C17F1}" type="datetimeFigureOut">
              <a:rPr lang="en-US" smtClean="0"/>
              <a:t>5/5/2023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617830-E889-4BDE-AB98-D274780B975C}" type="slidenum">
              <a:rPr lang="en-US" smtClean="0"/>
              <a:t>‹#›</a:t>
            </a:fld>
            <a:endParaRPr lang="en-US"/>
          </a:p>
        </p:txBody>
      </p:sp>
    </p:spTree>
    <p:extLst>
      <p:ext uri="{BB962C8B-B14F-4D97-AF65-F5344CB8AC3E}">
        <p14:creationId xmlns:p14="http://schemas.microsoft.com/office/powerpoint/2010/main" val="4262210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0219" y="452182"/>
            <a:ext cx="8031837" cy="164161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40219" y="2260901"/>
            <a:ext cx="8031837" cy="538881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0219" y="7871871"/>
            <a:ext cx="2095262" cy="452180"/>
          </a:xfrm>
          <a:prstGeom prst="rect">
            <a:avLst/>
          </a:prstGeom>
        </p:spPr>
        <p:txBody>
          <a:bodyPr vert="horz" lIns="91440" tIns="45720" rIns="91440" bIns="45720" rtlCol="0" anchor="ctr"/>
          <a:lstStyle>
            <a:lvl1pPr algn="l">
              <a:defRPr sz="1222">
                <a:solidFill>
                  <a:schemeClr val="tx1">
                    <a:tint val="75000"/>
                  </a:schemeClr>
                </a:solidFill>
              </a:defRPr>
            </a:lvl1pPr>
          </a:lstStyle>
          <a:p>
            <a:fld id="{BFFC4FAC-375B-4724-96E6-9704B13C17F1}" type="datetimeFigureOut">
              <a:rPr lang="en-US" smtClean="0"/>
              <a:t>5/5/2023</a:t>
            </a:fld>
            <a:endParaRPr lang="en-US"/>
          </a:p>
        </p:txBody>
      </p:sp>
      <p:sp>
        <p:nvSpPr>
          <p:cNvPr id="5" name="Footer Placeholder 4"/>
          <p:cNvSpPr>
            <a:spLocks noGrp="1"/>
          </p:cNvSpPr>
          <p:nvPr>
            <p:ph type="ftr" sz="quarter" idx="3"/>
          </p:nvPr>
        </p:nvSpPr>
        <p:spPr>
          <a:xfrm>
            <a:off x="3084691" y="7871871"/>
            <a:ext cx="3142893" cy="452180"/>
          </a:xfrm>
          <a:prstGeom prst="rect">
            <a:avLst/>
          </a:prstGeom>
        </p:spPr>
        <p:txBody>
          <a:bodyPr vert="horz" lIns="91440" tIns="45720" rIns="91440" bIns="45720" rtlCol="0" anchor="ctr"/>
          <a:lstStyle>
            <a:lvl1pPr algn="ctr">
              <a:defRPr sz="122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76794" y="7871871"/>
            <a:ext cx="2095262" cy="452180"/>
          </a:xfrm>
          <a:prstGeom prst="rect">
            <a:avLst/>
          </a:prstGeom>
        </p:spPr>
        <p:txBody>
          <a:bodyPr vert="horz" lIns="91440" tIns="45720" rIns="91440" bIns="45720" rtlCol="0" anchor="ctr"/>
          <a:lstStyle>
            <a:lvl1pPr algn="r">
              <a:defRPr sz="1222">
                <a:solidFill>
                  <a:schemeClr val="tx1">
                    <a:tint val="75000"/>
                  </a:schemeClr>
                </a:solidFill>
              </a:defRPr>
            </a:lvl1pPr>
          </a:lstStyle>
          <a:p>
            <a:fld id="{D1617830-E889-4BDE-AB98-D274780B975C}" type="slidenum">
              <a:rPr lang="en-US" smtClean="0"/>
              <a:t>‹#›</a:t>
            </a:fld>
            <a:endParaRPr lang="en-US"/>
          </a:p>
        </p:txBody>
      </p:sp>
    </p:spTree>
    <p:extLst>
      <p:ext uri="{BB962C8B-B14F-4D97-AF65-F5344CB8AC3E}">
        <p14:creationId xmlns:p14="http://schemas.microsoft.com/office/powerpoint/2010/main" val="387044905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31225" rtl="0" eaLnBrk="1" latinLnBrk="0" hangingPunct="1">
        <a:lnSpc>
          <a:spcPct val="90000"/>
        </a:lnSpc>
        <a:spcBef>
          <a:spcPct val="0"/>
        </a:spcBef>
        <a:buNone/>
        <a:defRPr sz="4481" kern="1200">
          <a:solidFill>
            <a:schemeClr val="tx1"/>
          </a:solidFill>
          <a:latin typeface="+mj-lt"/>
          <a:ea typeface="+mj-ea"/>
          <a:cs typeface="+mj-cs"/>
        </a:defRPr>
      </a:lvl1pPr>
    </p:titleStyle>
    <p:bodyStyle>
      <a:lvl1pPr marL="232806" indent="-232806" algn="l" defTabSz="931225" rtl="0" eaLnBrk="1" latinLnBrk="0" hangingPunct="1">
        <a:lnSpc>
          <a:spcPct val="90000"/>
        </a:lnSpc>
        <a:spcBef>
          <a:spcPts val="1018"/>
        </a:spcBef>
        <a:buFont typeface="Arial" panose="020B0604020202020204" pitchFamily="34" charset="0"/>
        <a:buChar char="•"/>
        <a:defRPr sz="2852" kern="1200">
          <a:solidFill>
            <a:schemeClr val="tx1"/>
          </a:solidFill>
          <a:latin typeface="+mn-lt"/>
          <a:ea typeface="+mn-ea"/>
          <a:cs typeface="+mn-cs"/>
        </a:defRPr>
      </a:lvl1pPr>
      <a:lvl2pPr marL="698419" indent="-232806" algn="l" defTabSz="931225" rtl="0" eaLnBrk="1" latinLnBrk="0" hangingPunct="1">
        <a:lnSpc>
          <a:spcPct val="90000"/>
        </a:lnSpc>
        <a:spcBef>
          <a:spcPts val="509"/>
        </a:spcBef>
        <a:buFont typeface="Arial" panose="020B0604020202020204" pitchFamily="34" charset="0"/>
        <a:buChar char="•"/>
        <a:defRPr sz="2444" kern="1200">
          <a:solidFill>
            <a:schemeClr val="tx1"/>
          </a:solidFill>
          <a:latin typeface="+mn-lt"/>
          <a:ea typeface="+mn-ea"/>
          <a:cs typeface="+mn-cs"/>
        </a:defRPr>
      </a:lvl2pPr>
      <a:lvl3pPr marL="1164031" indent="-232806" algn="l" defTabSz="931225" rtl="0" eaLnBrk="1" latinLnBrk="0" hangingPunct="1">
        <a:lnSpc>
          <a:spcPct val="90000"/>
        </a:lnSpc>
        <a:spcBef>
          <a:spcPts val="509"/>
        </a:spcBef>
        <a:buFont typeface="Arial" panose="020B0604020202020204" pitchFamily="34" charset="0"/>
        <a:buChar char="•"/>
        <a:defRPr sz="2037" kern="1200">
          <a:solidFill>
            <a:schemeClr val="tx1"/>
          </a:solidFill>
          <a:latin typeface="+mn-lt"/>
          <a:ea typeface="+mn-ea"/>
          <a:cs typeface="+mn-cs"/>
        </a:defRPr>
      </a:lvl3pPr>
      <a:lvl4pPr marL="1629644" indent="-232806" algn="l" defTabSz="931225" rtl="0" eaLnBrk="1" latinLnBrk="0" hangingPunct="1">
        <a:lnSpc>
          <a:spcPct val="90000"/>
        </a:lnSpc>
        <a:spcBef>
          <a:spcPts val="509"/>
        </a:spcBef>
        <a:buFont typeface="Arial" panose="020B0604020202020204" pitchFamily="34" charset="0"/>
        <a:buChar char="•"/>
        <a:defRPr sz="1833" kern="1200">
          <a:solidFill>
            <a:schemeClr val="tx1"/>
          </a:solidFill>
          <a:latin typeface="+mn-lt"/>
          <a:ea typeface="+mn-ea"/>
          <a:cs typeface="+mn-cs"/>
        </a:defRPr>
      </a:lvl4pPr>
      <a:lvl5pPr marL="2095256" indent="-232806" algn="l" defTabSz="931225" rtl="0" eaLnBrk="1" latinLnBrk="0" hangingPunct="1">
        <a:lnSpc>
          <a:spcPct val="90000"/>
        </a:lnSpc>
        <a:spcBef>
          <a:spcPts val="509"/>
        </a:spcBef>
        <a:buFont typeface="Arial" panose="020B0604020202020204" pitchFamily="34" charset="0"/>
        <a:buChar char="•"/>
        <a:defRPr sz="1833" kern="1200">
          <a:solidFill>
            <a:schemeClr val="tx1"/>
          </a:solidFill>
          <a:latin typeface="+mn-lt"/>
          <a:ea typeface="+mn-ea"/>
          <a:cs typeface="+mn-cs"/>
        </a:defRPr>
      </a:lvl5pPr>
      <a:lvl6pPr marL="2560869" indent="-232806" algn="l" defTabSz="931225" rtl="0" eaLnBrk="1" latinLnBrk="0" hangingPunct="1">
        <a:lnSpc>
          <a:spcPct val="90000"/>
        </a:lnSpc>
        <a:spcBef>
          <a:spcPts val="509"/>
        </a:spcBef>
        <a:buFont typeface="Arial" panose="020B0604020202020204" pitchFamily="34" charset="0"/>
        <a:buChar char="•"/>
        <a:defRPr sz="1833" kern="1200">
          <a:solidFill>
            <a:schemeClr val="tx1"/>
          </a:solidFill>
          <a:latin typeface="+mn-lt"/>
          <a:ea typeface="+mn-ea"/>
          <a:cs typeface="+mn-cs"/>
        </a:defRPr>
      </a:lvl6pPr>
      <a:lvl7pPr marL="3026481" indent="-232806" algn="l" defTabSz="931225" rtl="0" eaLnBrk="1" latinLnBrk="0" hangingPunct="1">
        <a:lnSpc>
          <a:spcPct val="90000"/>
        </a:lnSpc>
        <a:spcBef>
          <a:spcPts val="509"/>
        </a:spcBef>
        <a:buFont typeface="Arial" panose="020B0604020202020204" pitchFamily="34" charset="0"/>
        <a:buChar char="•"/>
        <a:defRPr sz="1833" kern="1200">
          <a:solidFill>
            <a:schemeClr val="tx1"/>
          </a:solidFill>
          <a:latin typeface="+mn-lt"/>
          <a:ea typeface="+mn-ea"/>
          <a:cs typeface="+mn-cs"/>
        </a:defRPr>
      </a:lvl7pPr>
      <a:lvl8pPr marL="3492094" indent="-232806" algn="l" defTabSz="931225" rtl="0" eaLnBrk="1" latinLnBrk="0" hangingPunct="1">
        <a:lnSpc>
          <a:spcPct val="90000"/>
        </a:lnSpc>
        <a:spcBef>
          <a:spcPts val="509"/>
        </a:spcBef>
        <a:buFont typeface="Arial" panose="020B0604020202020204" pitchFamily="34" charset="0"/>
        <a:buChar char="•"/>
        <a:defRPr sz="1833" kern="1200">
          <a:solidFill>
            <a:schemeClr val="tx1"/>
          </a:solidFill>
          <a:latin typeface="+mn-lt"/>
          <a:ea typeface="+mn-ea"/>
          <a:cs typeface="+mn-cs"/>
        </a:defRPr>
      </a:lvl8pPr>
      <a:lvl9pPr marL="3957706" indent="-232806" algn="l" defTabSz="931225" rtl="0" eaLnBrk="1" latinLnBrk="0" hangingPunct="1">
        <a:lnSpc>
          <a:spcPct val="90000"/>
        </a:lnSpc>
        <a:spcBef>
          <a:spcPts val="509"/>
        </a:spcBef>
        <a:buFont typeface="Arial" panose="020B0604020202020204" pitchFamily="34" charset="0"/>
        <a:buChar char="•"/>
        <a:defRPr sz="1833" kern="1200">
          <a:solidFill>
            <a:schemeClr val="tx1"/>
          </a:solidFill>
          <a:latin typeface="+mn-lt"/>
          <a:ea typeface="+mn-ea"/>
          <a:cs typeface="+mn-cs"/>
        </a:defRPr>
      </a:lvl9pPr>
    </p:bodyStyle>
    <p:otherStyle>
      <a:defPPr>
        <a:defRPr lang="en-US"/>
      </a:defPPr>
      <a:lvl1pPr marL="0" algn="l" defTabSz="931225" rtl="0" eaLnBrk="1" latinLnBrk="0" hangingPunct="1">
        <a:defRPr sz="1833" kern="1200">
          <a:solidFill>
            <a:schemeClr val="tx1"/>
          </a:solidFill>
          <a:latin typeface="+mn-lt"/>
          <a:ea typeface="+mn-ea"/>
          <a:cs typeface="+mn-cs"/>
        </a:defRPr>
      </a:lvl1pPr>
      <a:lvl2pPr marL="465612" algn="l" defTabSz="931225" rtl="0" eaLnBrk="1" latinLnBrk="0" hangingPunct="1">
        <a:defRPr sz="1833" kern="1200">
          <a:solidFill>
            <a:schemeClr val="tx1"/>
          </a:solidFill>
          <a:latin typeface="+mn-lt"/>
          <a:ea typeface="+mn-ea"/>
          <a:cs typeface="+mn-cs"/>
        </a:defRPr>
      </a:lvl2pPr>
      <a:lvl3pPr marL="931225" algn="l" defTabSz="931225" rtl="0" eaLnBrk="1" latinLnBrk="0" hangingPunct="1">
        <a:defRPr sz="1833" kern="1200">
          <a:solidFill>
            <a:schemeClr val="tx1"/>
          </a:solidFill>
          <a:latin typeface="+mn-lt"/>
          <a:ea typeface="+mn-ea"/>
          <a:cs typeface="+mn-cs"/>
        </a:defRPr>
      </a:lvl3pPr>
      <a:lvl4pPr marL="1396837" algn="l" defTabSz="931225" rtl="0" eaLnBrk="1" latinLnBrk="0" hangingPunct="1">
        <a:defRPr sz="1833" kern="1200">
          <a:solidFill>
            <a:schemeClr val="tx1"/>
          </a:solidFill>
          <a:latin typeface="+mn-lt"/>
          <a:ea typeface="+mn-ea"/>
          <a:cs typeface="+mn-cs"/>
        </a:defRPr>
      </a:lvl4pPr>
      <a:lvl5pPr marL="1862450" algn="l" defTabSz="931225" rtl="0" eaLnBrk="1" latinLnBrk="0" hangingPunct="1">
        <a:defRPr sz="1833" kern="1200">
          <a:solidFill>
            <a:schemeClr val="tx1"/>
          </a:solidFill>
          <a:latin typeface="+mn-lt"/>
          <a:ea typeface="+mn-ea"/>
          <a:cs typeface="+mn-cs"/>
        </a:defRPr>
      </a:lvl5pPr>
      <a:lvl6pPr marL="2328062" algn="l" defTabSz="931225" rtl="0" eaLnBrk="1" latinLnBrk="0" hangingPunct="1">
        <a:defRPr sz="1833" kern="1200">
          <a:solidFill>
            <a:schemeClr val="tx1"/>
          </a:solidFill>
          <a:latin typeface="+mn-lt"/>
          <a:ea typeface="+mn-ea"/>
          <a:cs typeface="+mn-cs"/>
        </a:defRPr>
      </a:lvl6pPr>
      <a:lvl7pPr marL="2793675" algn="l" defTabSz="931225" rtl="0" eaLnBrk="1" latinLnBrk="0" hangingPunct="1">
        <a:defRPr sz="1833" kern="1200">
          <a:solidFill>
            <a:schemeClr val="tx1"/>
          </a:solidFill>
          <a:latin typeface="+mn-lt"/>
          <a:ea typeface="+mn-ea"/>
          <a:cs typeface="+mn-cs"/>
        </a:defRPr>
      </a:lvl7pPr>
      <a:lvl8pPr marL="3259287" algn="l" defTabSz="931225" rtl="0" eaLnBrk="1" latinLnBrk="0" hangingPunct="1">
        <a:defRPr sz="1833" kern="1200">
          <a:solidFill>
            <a:schemeClr val="tx1"/>
          </a:solidFill>
          <a:latin typeface="+mn-lt"/>
          <a:ea typeface="+mn-ea"/>
          <a:cs typeface="+mn-cs"/>
        </a:defRPr>
      </a:lvl8pPr>
      <a:lvl9pPr marL="3724900" algn="l" defTabSz="931225" rtl="0" eaLnBrk="1" latinLnBrk="0" hangingPunct="1">
        <a:defRPr sz="18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A70AEB4-7ACA-A9A1-A820-991A969AEABB}"/>
              </a:ext>
            </a:extLst>
          </p:cNvPr>
          <p:cNvPicPr>
            <a:picLocks noChangeAspect="1"/>
          </p:cNvPicPr>
          <p:nvPr/>
        </p:nvPicPr>
        <p:blipFill>
          <a:blip r:embed="rId2"/>
          <a:stretch>
            <a:fillRect/>
          </a:stretch>
        </p:blipFill>
        <p:spPr>
          <a:xfrm>
            <a:off x="5468190" y="263313"/>
            <a:ext cx="3657600" cy="3416320"/>
          </a:xfrm>
          <a:prstGeom prst="rect">
            <a:avLst/>
          </a:prstGeom>
        </p:spPr>
      </p:pic>
      <p:pic>
        <p:nvPicPr>
          <p:cNvPr id="10" name="Picture 9">
            <a:extLst>
              <a:ext uri="{FF2B5EF4-FFF2-40B4-BE49-F238E27FC236}">
                <a16:creationId xmlns:a16="http://schemas.microsoft.com/office/drawing/2014/main" id="{F4E3B4FE-CF34-3794-1122-24C3C599D210}"/>
              </a:ext>
            </a:extLst>
          </p:cNvPr>
          <p:cNvPicPr>
            <a:picLocks noChangeAspect="1"/>
          </p:cNvPicPr>
          <p:nvPr/>
        </p:nvPicPr>
        <p:blipFill>
          <a:blip r:embed="rId3"/>
          <a:stretch>
            <a:fillRect/>
          </a:stretch>
        </p:blipFill>
        <p:spPr>
          <a:xfrm>
            <a:off x="679909" y="4514503"/>
            <a:ext cx="3729562" cy="3508355"/>
          </a:xfrm>
          <a:prstGeom prst="rect">
            <a:avLst/>
          </a:prstGeom>
        </p:spPr>
      </p:pic>
      <p:pic>
        <p:nvPicPr>
          <p:cNvPr id="3" name="Picture 2">
            <a:extLst>
              <a:ext uri="{FF2B5EF4-FFF2-40B4-BE49-F238E27FC236}">
                <a16:creationId xmlns:a16="http://schemas.microsoft.com/office/drawing/2014/main" id="{D444F4E1-E0D6-BF64-9565-E6A443ADEE57}"/>
              </a:ext>
            </a:extLst>
          </p:cNvPr>
          <p:cNvPicPr>
            <a:picLocks noChangeAspect="1"/>
          </p:cNvPicPr>
          <p:nvPr/>
        </p:nvPicPr>
        <p:blipFill>
          <a:blip r:embed="rId4"/>
          <a:stretch>
            <a:fillRect/>
          </a:stretch>
        </p:blipFill>
        <p:spPr>
          <a:xfrm>
            <a:off x="666963" y="327370"/>
            <a:ext cx="3742508" cy="3347814"/>
          </a:xfrm>
          <a:prstGeom prst="rect">
            <a:avLst/>
          </a:prstGeom>
        </p:spPr>
      </p:pic>
      <p:sp>
        <p:nvSpPr>
          <p:cNvPr id="2" name="TextBox 1">
            <a:extLst>
              <a:ext uri="{FF2B5EF4-FFF2-40B4-BE49-F238E27FC236}">
                <a16:creationId xmlns:a16="http://schemas.microsoft.com/office/drawing/2014/main" id="{307E4607-AC77-9467-8545-DE06D5C5AC0F}"/>
              </a:ext>
            </a:extLst>
          </p:cNvPr>
          <p:cNvSpPr txBox="1"/>
          <p:nvPr/>
        </p:nvSpPr>
        <p:spPr>
          <a:xfrm>
            <a:off x="1639597" y="3701645"/>
            <a:ext cx="2037060" cy="298788"/>
          </a:xfrm>
          <a:prstGeom prst="rect">
            <a:avLst/>
          </a:prstGeom>
          <a:noFill/>
        </p:spPr>
        <p:txBody>
          <a:bodyPr wrap="square" lIns="97779" tIns="48889" rIns="97779" bIns="48889" rtlCol="0">
            <a:spAutoFit/>
          </a:bodyPr>
          <a:lstStyle/>
          <a:p>
            <a:pPr algn="ctr"/>
            <a:r>
              <a:rPr lang="en-US" sz="1300" b="1" dirty="0"/>
              <a:t>cg07029024 (</a:t>
            </a:r>
            <a:r>
              <a:rPr lang="en-US" sz="1300" b="1" dirty="0" err="1"/>
              <a:t>B</a:t>
            </a:r>
            <a:r>
              <a:rPr lang="en-US" sz="1300" b="1" baseline="-25000" dirty="0" err="1"/>
              <a:t>mQTL</a:t>
            </a:r>
            <a:r>
              <a:rPr lang="en-US" sz="1300" b="1" dirty="0"/>
              <a:t>)</a:t>
            </a:r>
          </a:p>
        </p:txBody>
      </p:sp>
      <p:sp>
        <p:nvSpPr>
          <p:cNvPr id="5" name="TextBox 4">
            <a:extLst>
              <a:ext uri="{FF2B5EF4-FFF2-40B4-BE49-F238E27FC236}">
                <a16:creationId xmlns:a16="http://schemas.microsoft.com/office/drawing/2014/main" id="{6345E332-1116-EB0E-5274-D019046B4603}"/>
              </a:ext>
            </a:extLst>
          </p:cNvPr>
          <p:cNvSpPr txBox="1"/>
          <p:nvPr/>
        </p:nvSpPr>
        <p:spPr>
          <a:xfrm>
            <a:off x="47089" y="598394"/>
            <a:ext cx="382134" cy="2790265"/>
          </a:xfrm>
          <a:prstGeom prst="rect">
            <a:avLst/>
          </a:prstGeom>
          <a:noFill/>
        </p:spPr>
        <p:txBody>
          <a:bodyPr vert="vert270" wrap="square" lIns="97779" tIns="48889" rIns="97779" bIns="48889" rtlCol="0">
            <a:spAutoFit/>
          </a:bodyPr>
          <a:lstStyle/>
          <a:p>
            <a:pPr algn="ctr"/>
            <a:r>
              <a:rPr lang="en-US" sz="1200" b="1" dirty="0"/>
              <a:t>Heart rate (B</a:t>
            </a:r>
            <a:r>
              <a:rPr lang="en-US" sz="1200" b="1" baseline="-25000" dirty="0"/>
              <a:t>SNP</a:t>
            </a:r>
            <a:r>
              <a:rPr lang="en-US" sz="1200" b="1" dirty="0"/>
              <a:t>)</a:t>
            </a:r>
          </a:p>
        </p:txBody>
      </p:sp>
      <p:sp>
        <p:nvSpPr>
          <p:cNvPr id="6" name="TextBox 5">
            <a:extLst>
              <a:ext uri="{FF2B5EF4-FFF2-40B4-BE49-F238E27FC236}">
                <a16:creationId xmlns:a16="http://schemas.microsoft.com/office/drawing/2014/main" id="{5598AD98-BB9C-F6F1-ABD8-626652F4FBEE}"/>
              </a:ext>
            </a:extLst>
          </p:cNvPr>
          <p:cNvSpPr txBox="1"/>
          <p:nvPr/>
        </p:nvSpPr>
        <p:spPr>
          <a:xfrm>
            <a:off x="1579491" y="681371"/>
            <a:ext cx="2127705" cy="314176"/>
          </a:xfrm>
          <a:prstGeom prst="rect">
            <a:avLst/>
          </a:prstGeom>
          <a:noFill/>
        </p:spPr>
        <p:txBody>
          <a:bodyPr wrap="square" lIns="97779" tIns="48889" rIns="97779" bIns="48889" rtlCol="0">
            <a:spAutoFit/>
          </a:bodyPr>
          <a:lstStyle/>
          <a:p>
            <a:pPr algn="ctr"/>
            <a:r>
              <a:rPr lang="en-US" sz="1400" b="1" dirty="0">
                <a:solidFill>
                  <a:schemeClr val="tx2"/>
                </a:solidFill>
              </a:rPr>
              <a:t>β=0.03, P=1.5e</a:t>
            </a:r>
            <a:r>
              <a:rPr lang="en-US" sz="1400" b="1" baseline="30000" dirty="0">
                <a:solidFill>
                  <a:schemeClr val="tx2"/>
                </a:solidFill>
              </a:rPr>
              <a:t>-9</a:t>
            </a:r>
          </a:p>
        </p:txBody>
      </p:sp>
      <p:sp>
        <p:nvSpPr>
          <p:cNvPr id="7" name="TextBox 6">
            <a:extLst>
              <a:ext uri="{FF2B5EF4-FFF2-40B4-BE49-F238E27FC236}">
                <a16:creationId xmlns:a16="http://schemas.microsoft.com/office/drawing/2014/main" id="{18A4C29A-F58A-126B-78C5-C118E3D0FB0A}"/>
              </a:ext>
            </a:extLst>
          </p:cNvPr>
          <p:cNvSpPr txBox="1"/>
          <p:nvPr/>
        </p:nvSpPr>
        <p:spPr>
          <a:xfrm>
            <a:off x="1643030" y="8054486"/>
            <a:ext cx="2037060" cy="298788"/>
          </a:xfrm>
          <a:prstGeom prst="rect">
            <a:avLst/>
          </a:prstGeom>
          <a:noFill/>
        </p:spPr>
        <p:txBody>
          <a:bodyPr wrap="square" lIns="97779" tIns="48889" rIns="97779" bIns="48889" rtlCol="0">
            <a:spAutoFit/>
          </a:bodyPr>
          <a:lstStyle/>
          <a:p>
            <a:pPr algn="ctr"/>
            <a:r>
              <a:rPr lang="en-US" sz="1300" b="1" u="none" strike="noStrike" dirty="0">
                <a:effectLst/>
                <a:latin typeface="Calibri" panose="020F0502020204030204" pitchFamily="34" charset="0"/>
              </a:rPr>
              <a:t>LTBP3</a:t>
            </a:r>
            <a:r>
              <a:rPr lang="en-US" sz="1300" b="1" dirty="0"/>
              <a:t> (</a:t>
            </a:r>
            <a:r>
              <a:rPr lang="en-US" sz="1300" b="1" dirty="0" err="1"/>
              <a:t>B</a:t>
            </a:r>
            <a:r>
              <a:rPr lang="en-US" sz="1300" b="1" baseline="-25000" dirty="0" err="1"/>
              <a:t>eQTL</a:t>
            </a:r>
            <a:r>
              <a:rPr lang="en-US" sz="1300" b="1" dirty="0"/>
              <a:t>)</a:t>
            </a:r>
          </a:p>
        </p:txBody>
      </p:sp>
      <p:sp>
        <p:nvSpPr>
          <p:cNvPr id="11" name="TextBox 10">
            <a:extLst>
              <a:ext uri="{FF2B5EF4-FFF2-40B4-BE49-F238E27FC236}">
                <a16:creationId xmlns:a16="http://schemas.microsoft.com/office/drawing/2014/main" id="{E11B46E0-968F-A57D-2C66-BBAF580C47D2}"/>
              </a:ext>
            </a:extLst>
          </p:cNvPr>
          <p:cNvSpPr txBox="1"/>
          <p:nvPr/>
        </p:nvSpPr>
        <p:spPr>
          <a:xfrm>
            <a:off x="82332" y="4901453"/>
            <a:ext cx="382134" cy="2857500"/>
          </a:xfrm>
          <a:prstGeom prst="rect">
            <a:avLst/>
          </a:prstGeom>
          <a:noFill/>
        </p:spPr>
        <p:txBody>
          <a:bodyPr vert="vert270" wrap="square" lIns="97779" tIns="48889" rIns="97779" bIns="48889"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Calibri" panose="020F0502020204030204"/>
                <a:ea typeface="+mn-ea"/>
                <a:cs typeface="+mn-cs"/>
              </a:rPr>
              <a:t>Heart rate (B</a:t>
            </a:r>
            <a:r>
              <a:rPr kumimoji="0" lang="en-US" sz="1200" b="1" i="0" u="none" strike="noStrike" kern="1200" cap="none" spc="0" normalizeH="0" baseline="-25000" noProof="0" dirty="0">
                <a:ln>
                  <a:noFill/>
                </a:ln>
                <a:effectLst/>
                <a:uLnTx/>
                <a:uFillTx/>
                <a:latin typeface="Calibri" panose="020F0502020204030204"/>
                <a:ea typeface="+mn-ea"/>
                <a:cs typeface="+mn-cs"/>
              </a:rPr>
              <a:t>SNP</a:t>
            </a:r>
            <a:r>
              <a:rPr kumimoji="0" lang="en-US" sz="1200" b="1" i="0" u="none" strike="noStrike" kern="1200" cap="none" spc="0" normalizeH="0" baseline="0" noProof="0" dirty="0">
                <a:ln>
                  <a:noFill/>
                </a:ln>
                <a:effectLst/>
                <a:uLnTx/>
                <a:uFillTx/>
                <a:latin typeface="Calibri" panose="020F0502020204030204"/>
                <a:ea typeface="+mn-ea"/>
                <a:cs typeface="+mn-cs"/>
              </a:rPr>
              <a:t>)</a:t>
            </a:r>
          </a:p>
        </p:txBody>
      </p:sp>
      <p:sp>
        <p:nvSpPr>
          <p:cNvPr id="13" name="TextBox 12">
            <a:extLst>
              <a:ext uri="{FF2B5EF4-FFF2-40B4-BE49-F238E27FC236}">
                <a16:creationId xmlns:a16="http://schemas.microsoft.com/office/drawing/2014/main" id="{910A6023-41E9-EC7A-8B35-5F7F99A4C2C6}"/>
              </a:ext>
            </a:extLst>
          </p:cNvPr>
          <p:cNvSpPr txBox="1"/>
          <p:nvPr/>
        </p:nvSpPr>
        <p:spPr>
          <a:xfrm>
            <a:off x="1638111" y="5058016"/>
            <a:ext cx="2127705" cy="314176"/>
          </a:xfrm>
          <a:prstGeom prst="rect">
            <a:avLst/>
          </a:prstGeom>
          <a:noFill/>
        </p:spPr>
        <p:txBody>
          <a:bodyPr wrap="square" lIns="97779" tIns="48889" rIns="97779" bIns="48889" rtlCol="0">
            <a:spAutoFit/>
          </a:bodyPr>
          <a:lstStyle/>
          <a:p>
            <a:pPr algn="ctr"/>
            <a:r>
              <a:rPr lang="en-US" sz="1400" b="1" dirty="0">
                <a:solidFill>
                  <a:schemeClr val="tx2"/>
                </a:solidFill>
              </a:rPr>
              <a:t>β=-0.04, P=3.4e</a:t>
            </a:r>
            <a:r>
              <a:rPr lang="en-US" sz="1400" b="1" baseline="30000" dirty="0">
                <a:solidFill>
                  <a:schemeClr val="tx2"/>
                </a:solidFill>
              </a:rPr>
              <a:t>-14</a:t>
            </a:r>
          </a:p>
        </p:txBody>
      </p:sp>
      <p:sp>
        <p:nvSpPr>
          <p:cNvPr id="9" name="TextBox 8">
            <a:extLst>
              <a:ext uri="{FF2B5EF4-FFF2-40B4-BE49-F238E27FC236}">
                <a16:creationId xmlns:a16="http://schemas.microsoft.com/office/drawing/2014/main" id="{E99FED66-4815-DEF2-A000-DB9F8A8A16F9}"/>
              </a:ext>
            </a:extLst>
          </p:cNvPr>
          <p:cNvSpPr txBox="1"/>
          <p:nvPr/>
        </p:nvSpPr>
        <p:spPr>
          <a:xfrm>
            <a:off x="6514598" y="3697518"/>
            <a:ext cx="2037060" cy="298788"/>
          </a:xfrm>
          <a:prstGeom prst="rect">
            <a:avLst/>
          </a:prstGeom>
          <a:noFill/>
        </p:spPr>
        <p:txBody>
          <a:bodyPr wrap="square" lIns="97779" tIns="48889" rIns="97779" bIns="48889" rtlCol="0">
            <a:spAutoFit/>
          </a:bodyPr>
          <a:lstStyle/>
          <a:p>
            <a:pPr algn="ctr"/>
            <a:r>
              <a:rPr lang="en-US" sz="1300" b="1" dirty="0"/>
              <a:t>cg07029024 (</a:t>
            </a:r>
            <a:r>
              <a:rPr lang="en-US" sz="1300" b="1" dirty="0" err="1"/>
              <a:t>B</a:t>
            </a:r>
            <a:r>
              <a:rPr lang="en-US" sz="1300" b="1" baseline="-25000" dirty="0" err="1"/>
              <a:t>mQTL</a:t>
            </a:r>
            <a:r>
              <a:rPr lang="en-US" sz="1300" b="1" dirty="0"/>
              <a:t>)</a:t>
            </a:r>
          </a:p>
        </p:txBody>
      </p:sp>
      <p:sp>
        <p:nvSpPr>
          <p:cNvPr id="12" name="TextBox 11">
            <a:extLst>
              <a:ext uri="{FF2B5EF4-FFF2-40B4-BE49-F238E27FC236}">
                <a16:creationId xmlns:a16="http://schemas.microsoft.com/office/drawing/2014/main" id="{D603A6DE-FBC3-59A2-CFAE-87F0973CB6D8}"/>
              </a:ext>
            </a:extLst>
          </p:cNvPr>
          <p:cNvSpPr txBox="1"/>
          <p:nvPr/>
        </p:nvSpPr>
        <p:spPr>
          <a:xfrm rot="16200000">
            <a:off x="3621375" y="1844132"/>
            <a:ext cx="2790264" cy="298788"/>
          </a:xfrm>
          <a:prstGeom prst="rect">
            <a:avLst/>
          </a:prstGeom>
          <a:noFill/>
        </p:spPr>
        <p:txBody>
          <a:bodyPr wrap="square" lIns="97779" tIns="48889" rIns="97779" bIns="48889" rtlCol="0">
            <a:spAutoFit/>
          </a:bodyPr>
          <a:lstStyle/>
          <a:p>
            <a:pPr algn="ctr"/>
            <a:r>
              <a:rPr lang="en-US" sz="1300" b="1" u="none" strike="noStrike" dirty="0">
                <a:effectLst/>
                <a:latin typeface="Calibri" panose="020F0502020204030204" pitchFamily="34" charset="0"/>
              </a:rPr>
              <a:t>LTBP3</a:t>
            </a:r>
            <a:r>
              <a:rPr lang="en-US" sz="1300" b="1" dirty="0"/>
              <a:t> (</a:t>
            </a:r>
            <a:r>
              <a:rPr lang="en-US" sz="1300" b="1" dirty="0" err="1"/>
              <a:t>B</a:t>
            </a:r>
            <a:r>
              <a:rPr lang="en-US" sz="1300" b="1" baseline="-25000" dirty="0" err="1"/>
              <a:t>eQTL</a:t>
            </a:r>
            <a:r>
              <a:rPr lang="en-US" sz="1300" b="1" dirty="0"/>
              <a:t>)</a:t>
            </a:r>
          </a:p>
        </p:txBody>
      </p:sp>
      <p:sp>
        <p:nvSpPr>
          <p:cNvPr id="14" name="TextBox 13">
            <a:extLst>
              <a:ext uri="{FF2B5EF4-FFF2-40B4-BE49-F238E27FC236}">
                <a16:creationId xmlns:a16="http://schemas.microsoft.com/office/drawing/2014/main" id="{ECAF08C4-7FE9-DDCD-2DAE-AF8740801685}"/>
              </a:ext>
            </a:extLst>
          </p:cNvPr>
          <p:cNvSpPr txBox="1"/>
          <p:nvPr/>
        </p:nvSpPr>
        <p:spPr>
          <a:xfrm>
            <a:off x="5052685" y="4560520"/>
            <a:ext cx="3983740" cy="3416320"/>
          </a:xfrm>
          <a:prstGeom prst="rect">
            <a:avLst/>
          </a:prstGeom>
          <a:noFill/>
        </p:spPr>
        <p:txBody>
          <a:bodyPr wrap="square" rtlCol="0">
            <a:spAutoFit/>
          </a:bodyPr>
          <a:lstStyle/>
          <a:p>
            <a:r>
              <a:rPr lang="en-US" sz="1200" b="1" dirty="0"/>
              <a:t>S1 Figure. The mechanism whereby cg07029024 site impacts heart rate. </a:t>
            </a:r>
          </a:p>
          <a:p>
            <a:endParaRPr lang="en-US" sz="1200" b="1" dirty="0"/>
          </a:p>
          <a:p>
            <a:pPr algn="just"/>
            <a:r>
              <a:rPr lang="en-US" sz="1200" dirty="0"/>
              <a:t>Initially, we identified higher methylation at cg07029024 (as a result of smoking) contributes to higher heart rate. By examining the </a:t>
            </a:r>
            <a:r>
              <a:rPr lang="en-US" sz="1200" dirty="0" err="1"/>
              <a:t>eQTL</a:t>
            </a:r>
            <a:r>
              <a:rPr lang="en-US" sz="1200" dirty="0"/>
              <a:t> data, we found </a:t>
            </a:r>
            <a:r>
              <a:rPr lang="en-US" sz="1200" i="1" dirty="0"/>
              <a:t>LTBP3</a:t>
            </a:r>
            <a:r>
              <a:rPr lang="en-US" sz="1200" dirty="0"/>
              <a:t> as the intermediary </a:t>
            </a:r>
            <a:r>
              <a:rPr lang="en-US" sz="1200"/>
              <a:t>gene. Mendelian </a:t>
            </a:r>
            <a:r>
              <a:rPr lang="en-US" sz="1200" dirty="0"/>
              <a:t>randomization analysis revealed as cg07029024 site becomes methylated, the expression of </a:t>
            </a:r>
            <a:r>
              <a:rPr lang="en-US" sz="1200" i="1" u="none" strike="noStrike" dirty="0">
                <a:effectLst/>
              </a:rPr>
              <a:t>LTBP3</a:t>
            </a:r>
            <a:r>
              <a:rPr lang="en-US" sz="1200" u="none" strike="noStrike" dirty="0">
                <a:effectLst/>
              </a:rPr>
              <a:t> decreases and this consequently leads to higher heart rate. Each point on the scatter plots represents a SNP; the x-value of a SNP is its β effect size on the exposure, and the horizontal error bar represents the standard error around the β. The y-value of the SNP is its β effect size on the outcome, and the vertical error bar represents the standard error around its β. The dashed line represents the line of best fit (a line with the intercept of 0 and the slope of β from the MR test).</a:t>
            </a:r>
            <a:endParaRPr lang="en-US" sz="1200" dirty="0"/>
          </a:p>
          <a:p>
            <a:endParaRPr lang="en-US" sz="1200" dirty="0"/>
          </a:p>
        </p:txBody>
      </p:sp>
      <p:sp>
        <p:nvSpPr>
          <p:cNvPr id="4" name="TextBox 3">
            <a:extLst>
              <a:ext uri="{FF2B5EF4-FFF2-40B4-BE49-F238E27FC236}">
                <a16:creationId xmlns:a16="http://schemas.microsoft.com/office/drawing/2014/main" id="{52506613-6FD9-D8D3-D0C3-5900A53CB596}"/>
              </a:ext>
            </a:extLst>
          </p:cNvPr>
          <p:cNvSpPr txBox="1"/>
          <p:nvPr/>
        </p:nvSpPr>
        <p:spPr>
          <a:xfrm>
            <a:off x="6908720" y="697985"/>
            <a:ext cx="2127705" cy="314176"/>
          </a:xfrm>
          <a:prstGeom prst="rect">
            <a:avLst/>
          </a:prstGeom>
          <a:noFill/>
        </p:spPr>
        <p:txBody>
          <a:bodyPr wrap="square" lIns="97779" tIns="48889" rIns="97779" bIns="48889" rtlCol="0">
            <a:spAutoFit/>
          </a:bodyPr>
          <a:lstStyle/>
          <a:p>
            <a:pPr algn="ctr"/>
            <a:r>
              <a:rPr lang="en-US" sz="1400" b="1" dirty="0">
                <a:solidFill>
                  <a:schemeClr val="tx2"/>
                </a:solidFill>
              </a:rPr>
              <a:t>β=-0.6, P=7.8e</a:t>
            </a:r>
            <a:r>
              <a:rPr lang="en-US" sz="1400" b="1" baseline="30000" dirty="0">
                <a:solidFill>
                  <a:schemeClr val="tx2"/>
                </a:solidFill>
              </a:rPr>
              <a:t>-25</a:t>
            </a:r>
          </a:p>
        </p:txBody>
      </p:sp>
    </p:spTree>
    <p:extLst>
      <p:ext uri="{BB962C8B-B14F-4D97-AF65-F5344CB8AC3E}">
        <p14:creationId xmlns:p14="http://schemas.microsoft.com/office/powerpoint/2010/main" val="140484551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853</TotalTime>
  <Words>209</Words>
  <Application>Microsoft Office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University of Ottawa Heart 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Majid Nikpay</dc:creator>
  <cp:lastModifiedBy>Majid Nikpay</cp:lastModifiedBy>
  <cp:revision>20</cp:revision>
  <dcterms:created xsi:type="dcterms:W3CDTF">2023-02-17T19:50:52Z</dcterms:created>
  <dcterms:modified xsi:type="dcterms:W3CDTF">2023-05-05T15:42:37Z</dcterms:modified>
</cp:coreProperties>
</file>